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65" r:id="rId2"/>
  </p:sldIdLst>
  <p:sldSz cx="9906000" cy="6858000" type="A4"/>
  <p:notesSz cx="6858000" cy="9144000"/>
  <p:embeddedFontLst>
    <p:embeddedFont>
      <p:font typeface="Poppins" panose="00000500000000000000" pitchFamily="2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1pPr>
    <a:lvl2pPr marL="257998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2pPr>
    <a:lvl3pPr marL="515996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3pPr>
    <a:lvl4pPr marL="773994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4pPr>
    <a:lvl5pPr marL="1031992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5pPr>
    <a:lvl6pPr marL="1289990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6pPr>
    <a:lvl7pPr marL="1547988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7pPr>
    <a:lvl8pPr marL="1805986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8pPr>
    <a:lvl9pPr marL="2063984" algn="l" defTabSz="515996" rtl="0" eaLnBrk="1" latinLnBrk="0" hangingPunct="1">
      <a:defRPr sz="101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5" userDrawn="1">
          <p15:clr>
            <a:srgbClr val="A4A3A4"/>
          </p15:clr>
        </p15:guide>
        <p15:guide id="2" pos="37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B95"/>
    <a:srgbClr val="013F7D"/>
    <a:srgbClr val="E1EBF7"/>
    <a:srgbClr val="001732"/>
    <a:srgbClr val="012C57"/>
    <a:srgbClr val="014385"/>
    <a:srgbClr val="016BD5"/>
    <a:srgbClr val="C9FFB3"/>
    <a:srgbClr val="008EC0"/>
    <a:srgbClr val="BD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284" autoAdjust="0"/>
    <p:restoredTop sz="96247" autoAdjust="0"/>
  </p:normalViewPr>
  <p:slideViewPr>
    <p:cSldViewPr>
      <p:cViewPr>
        <p:scale>
          <a:sx n="80" d="100"/>
          <a:sy n="80" d="100"/>
        </p:scale>
        <p:origin x="2976" y="768"/>
      </p:cViewPr>
      <p:guideLst>
        <p:guide orient="horz" pos="1385"/>
        <p:guide pos="377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EFFC-A3EF-4DA6-B26B-96626F1B57DD}" type="datetimeFigureOut">
              <a:rPr lang="en-AU" smtClean="0"/>
              <a:t>13/09/2026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85DF4-1E8D-49A2-ABA3-2F9736BCDB2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4715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1pPr>
    <a:lvl2pPr marL="257998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2pPr>
    <a:lvl3pPr marL="515996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3pPr>
    <a:lvl4pPr marL="773994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4pPr>
    <a:lvl5pPr marL="1031992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5pPr>
    <a:lvl6pPr marL="1289990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6pPr>
    <a:lvl7pPr marL="1547988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7pPr>
    <a:lvl8pPr marL="1805986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8pPr>
    <a:lvl9pPr marL="2063984" algn="l" defTabSz="515996" rtl="0" eaLnBrk="1" latinLnBrk="0" hangingPunct="1">
      <a:defRPr sz="67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85DF4-1E8D-49A2-ABA3-2F9736BCDB2A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4910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9032" y="1366307"/>
            <a:ext cx="10189029" cy="9427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8064" y="2492337"/>
            <a:ext cx="8390965" cy="11239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38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76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14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52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91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294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67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05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898" y="2826279"/>
            <a:ext cx="10189029" cy="873540"/>
          </a:xfrm>
        </p:spPr>
        <p:txBody>
          <a:bodyPr anchor="t"/>
          <a:lstStyle>
            <a:lvl1pPr algn="l">
              <a:defRPr sz="208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898" y="1864164"/>
            <a:ext cx="10189029" cy="962115"/>
          </a:xfrm>
        </p:spPr>
        <p:txBody>
          <a:bodyPr anchor="b"/>
          <a:lstStyle>
            <a:lvl1pPr marL="0" indent="0">
              <a:buNone/>
              <a:defRPr sz="1042">
                <a:solidFill>
                  <a:schemeClr val="tx1">
                    <a:tint val="75000"/>
                  </a:schemeClr>
                </a:solidFill>
              </a:defRPr>
            </a:lvl1pPr>
            <a:lvl2pPr marL="238247" indent="0">
              <a:buNone/>
              <a:defRPr sz="938">
                <a:solidFill>
                  <a:schemeClr val="tx1">
                    <a:tint val="75000"/>
                  </a:schemeClr>
                </a:solidFill>
              </a:defRPr>
            </a:lvl2pPr>
            <a:lvl3pPr marL="476494" indent="0">
              <a:buNone/>
              <a:defRPr sz="834">
                <a:solidFill>
                  <a:schemeClr val="tx1">
                    <a:tint val="75000"/>
                  </a:schemeClr>
                </a:solidFill>
              </a:defRPr>
            </a:lvl3pPr>
            <a:lvl4pPr marL="714741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4pPr>
            <a:lvl5pPr marL="952988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5pPr>
            <a:lvl6pPr marL="1191235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6pPr>
            <a:lvl7pPr marL="1429482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7pPr>
            <a:lvl8pPr marL="1667728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8pPr>
            <a:lvl9pPr marL="1905975" indent="0">
              <a:buNone/>
              <a:defRPr sz="7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355" y="1026257"/>
            <a:ext cx="5294299" cy="2902637"/>
          </a:xfrm>
        </p:spPr>
        <p:txBody>
          <a:bodyPr/>
          <a:lstStyle>
            <a:lvl1pPr>
              <a:defRPr sz="1459"/>
            </a:lvl1pPr>
            <a:lvl2pPr>
              <a:defRPr sz="1251"/>
            </a:lvl2pPr>
            <a:lvl3pPr>
              <a:defRPr sz="1042"/>
            </a:lvl3pPr>
            <a:lvl4pPr>
              <a:defRPr sz="938"/>
            </a:lvl4pPr>
            <a:lvl5pPr>
              <a:defRPr sz="938"/>
            </a:lvl5pPr>
            <a:lvl6pPr>
              <a:defRPr sz="938"/>
            </a:lvl6pPr>
            <a:lvl7pPr>
              <a:defRPr sz="938"/>
            </a:lvl7pPr>
            <a:lvl8pPr>
              <a:defRPr sz="938"/>
            </a:lvl8pPr>
            <a:lvl9pPr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3439" y="1026257"/>
            <a:ext cx="5294299" cy="2902637"/>
          </a:xfrm>
        </p:spPr>
        <p:txBody>
          <a:bodyPr/>
          <a:lstStyle>
            <a:lvl1pPr>
              <a:defRPr sz="1459"/>
            </a:lvl1pPr>
            <a:lvl2pPr>
              <a:defRPr sz="1251"/>
            </a:lvl2pPr>
            <a:lvl3pPr>
              <a:defRPr sz="1042"/>
            </a:lvl3pPr>
            <a:lvl4pPr>
              <a:defRPr sz="938"/>
            </a:lvl4pPr>
            <a:lvl5pPr>
              <a:defRPr sz="938"/>
            </a:lvl5pPr>
            <a:lvl6pPr>
              <a:defRPr sz="938"/>
            </a:lvl6pPr>
            <a:lvl7pPr>
              <a:defRPr sz="938"/>
            </a:lvl7pPr>
            <a:lvl8pPr>
              <a:defRPr sz="938"/>
            </a:lvl8pPr>
            <a:lvl9pPr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355" y="984514"/>
            <a:ext cx="5296381" cy="410299"/>
          </a:xfrm>
        </p:spPr>
        <p:txBody>
          <a:bodyPr anchor="b"/>
          <a:lstStyle>
            <a:lvl1pPr marL="0" indent="0">
              <a:buNone/>
              <a:defRPr sz="1251" b="1"/>
            </a:lvl1pPr>
            <a:lvl2pPr marL="238247" indent="0">
              <a:buNone/>
              <a:defRPr sz="1042" b="1"/>
            </a:lvl2pPr>
            <a:lvl3pPr marL="476494" indent="0">
              <a:buNone/>
              <a:defRPr sz="938" b="1"/>
            </a:lvl3pPr>
            <a:lvl4pPr marL="714741" indent="0">
              <a:buNone/>
              <a:defRPr sz="834" b="1"/>
            </a:lvl4pPr>
            <a:lvl5pPr marL="952988" indent="0">
              <a:buNone/>
              <a:defRPr sz="834" b="1"/>
            </a:lvl5pPr>
            <a:lvl6pPr marL="1191235" indent="0">
              <a:buNone/>
              <a:defRPr sz="834" b="1"/>
            </a:lvl6pPr>
            <a:lvl7pPr marL="1429482" indent="0">
              <a:buNone/>
              <a:defRPr sz="834" b="1"/>
            </a:lvl7pPr>
            <a:lvl8pPr marL="1667728" indent="0">
              <a:buNone/>
              <a:defRPr sz="834" b="1"/>
            </a:lvl8pPr>
            <a:lvl9pPr marL="1905975" indent="0">
              <a:buNone/>
              <a:defRPr sz="8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9355" y="1394813"/>
            <a:ext cx="5296381" cy="2534080"/>
          </a:xfrm>
        </p:spPr>
        <p:txBody>
          <a:bodyPr/>
          <a:lstStyle>
            <a:lvl1pPr>
              <a:defRPr sz="1251"/>
            </a:lvl1pPr>
            <a:lvl2pPr>
              <a:defRPr sz="1042"/>
            </a:lvl2pPr>
            <a:lvl3pPr>
              <a:defRPr sz="938"/>
            </a:lvl3pPr>
            <a:lvl4pPr>
              <a:defRPr sz="834"/>
            </a:lvl4pPr>
            <a:lvl5pPr>
              <a:defRPr sz="834"/>
            </a:lvl5pPr>
            <a:lvl6pPr>
              <a:defRPr sz="834"/>
            </a:lvl6pPr>
            <a:lvl7pPr>
              <a:defRPr sz="834"/>
            </a:lvl7pPr>
            <a:lvl8pPr>
              <a:defRPr sz="834"/>
            </a:lvl8pPr>
            <a:lvl9pPr>
              <a:defRPr sz="8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89278" y="984514"/>
            <a:ext cx="5298461" cy="410299"/>
          </a:xfrm>
        </p:spPr>
        <p:txBody>
          <a:bodyPr anchor="b"/>
          <a:lstStyle>
            <a:lvl1pPr marL="0" indent="0">
              <a:buNone/>
              <a:defRPr sz="1251" b="1"/>
            </a:lvl1pPr>
            <a:lvl2pPr marL="238247" indent="0">
              <a:buNone/>
              <a:defRPr sz="1042" b="1"/>
            </a:lvl2pPr>
            <a:lvl3pPr marL="476494" indent="0">
              <a:buNone/>
              <a:defRPr sz="938" b="1"/>
            </a:lvl3pPr>
            <a:lvl4pPr marL="714741" indent="0">
              <a:buNone/>
              <a:defRPr sz="834" b="1"/>
            </a:lvl4pPr>
            <a:lvl5pPr marL="952988" indent="0">
              <a:buNone/>
              <a:defRPr sz="834" b="1"/>
            </a:lvl5pPr>
            <a:lvl6pPr marL="1191235" indent="0">
              <a:buNone/>
              <a:defRPr sz="834" b="1"/>
            </a:lvl6pPr>
            <a:lvl7pPr marL="1429482" indent="0">
              <a:buNone/>
              <a:defRPr sz="834" b="1"/>
            </a:lvl7pPr>
            <a:lvl8pPr marL="1667728" indent="0">
              <a:buNone/>
              <a:defRPr sz="834" b="1"/>
            </a:lvl8pPr>
            <a:lvl9pPr marL="1905975" indent="0">
              <a:buNone/>
              <a:defRPr sz="83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89278" y="1394813"/>
            <a:ext cx="5298461" cy="2534080"/>
          </a:xfrm>
        </p:spPr>
        <p:txBody>
          <a:bodyPr/>
          <a:lstStyle>
            <a:lvl1pPr>
              <a:defRPr sz="1251"/>
            </a:lvl1pPr>
            <a:lvl2pPr>
              <a:defRPr sz="1042"/>
            </a:lvl2pPr>
            <a:lvl3pPr>
              <a:defRPr sz="938"/>
            </a:lvl3pPr>
            <a:lvl4pPr>
              <a:defRPr sz="834"/>
            </a:lvl4pPr>
            <a:lvl5pPr>
              <a:defRPr sz="834"/>
            </a:lvl5pPr>
            <a:lvl6pPr>
              <a:defRPr sz="834"/>
            </a:lvl6pPr>
            <a:lvl7pPr>
              <a:defRPr sz="834"/>
            </a:lvl7pPr>
            <a:lvl8pPr>
              <a:defRPr sz="834"/>
            </a:lvl8pPr>
            <a:lvl9pPr>
              <a:defRPr sz="83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356" y="175115"/>
            <a:ext cx="3943671" cy="745258"/>
          </a:xfrm>
        </p:spPr>
        <p:txBody>
          <a:bodyPr anchor="b"/>
          <a:lstStyle>
            <a:lvl1pPr algn="l">
              <a:defRPr sz="104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6620" y="175116"/>
            <a:ext cx="6701118" cy="3753778"/>
          </a:xfrm>
        </p:spPr>
        <p:txBody>
          <a:bodyPr/>
          <a:lstStyle>
            <a:lvl1pPr>
              <a:defRPr sz="1668"/>
            </a:lvl1pPr>
            <a:lvl2pPr>
              <a:defRPr sz="1459"/>
            </a:lvl2pPr>
            <a:lvl3pPr>
              <a:defRPr sz="1251"/>
            </a:lvl3pPr>
            <a:lvl4pPr>
              <a:defRPr sz="1042"/>
            </a:lvl4pPr>
            <a:lvl5pPr>
              <a:defRPr sz="1042"/>
            </a:lvl5pPr>
            <a:lvl6pPr>
              <a:defRPr sz="1042"/>
            </a:lvl6pPr>
            <a:lvl7pPr>
              <a:defRPr sz="1042"/>
            </a:lvl7pPr>
            <a:lvl8pPr>
              <a:defRPr sz="1042"/>
            </a:lvl8pPr>
            <a:lvl9pPr>
              <a:defRPr sz="104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356" y="920374"/>
            <a:ext cx="3943671" cy="3008520"/>
          </a:xfrm>
        </p:spPr>
        <p:txBody>
          <a:bodyPr/>
          <a:lstStyle>
            <a:lvl1pPr marL="0" indent="0">
              <a:buNone/>
              <a:defRPr sz="730"/>
            </a:lvl1pPr>
            <a:lvl2pPr marL="238247" indent="0">
              <a:buNone/>
              <a:defRPr sz="625"/>
            </a:lvl2pPr>
            <a:lvl3pPr marL="476494" indent="0">
              <a:buNone/>
              <a:defRPr sz="521"/>
            </a:lvl3pPr>
            <a:lvl4pPr marL="714741" indent="0">
              <a:buNone/>
              <a:defRPr sz="469"/>
            </a:lvl4pPr>
            <a:lvl5pPr marL="952988" indent="0">
              <a:buNone/>
              <a:defRPr sz="469"/>
            </a:lvl5pPr>
            <a:lvl6pPr marL="1191235" indent="0">
              <a:buNone/>
              <a:defRPr sz="469"/>
            </a:lvl6pPr>
            <a:lvl7pPr marL="1429482" indent="0">
              <a:buNone/>
              <a:defRPr sz="469"/>
            </a:lvl7pPr>
            <a:lvl8pPr marL="1667728" indent="0">
              <a:buNone/>
              <a:defRPr sz="469"/>
            </a:lvl8pPr>
            <a:lvl9pPr marL="1905975" indent="0">
              <a:buNone/>
              <a:defRPr sz="4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554" y="3078770"/>
            <a:ext cx="7192256" cy="363466"/>
          </a:xfrm>
        </p:spPr>
        <p:txBody>
          <a:bodyPr anchor="b"/>
          <a:lstStyle>
            <a:lvl1pPr algn="l">
              <a:defRPr sz="1042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49554" y="392991"/>
            <a:ext cx="7192256" cy="2638945"/>
          </a:xfrm>
        </p:spPr>
        <p:txBody>
          <a:bodyPr/>
          <a:lstStyle>
            <a:lvl1pPr marL="0" indent="0">
              <a:buNone/>
              <a:defRPr sz="1668"/>
            </a:lvl1pPr>
            <a:lvl2pPr marL="238247" indent="0">
              <a:buNone/>
              <a:defRPr sz="1459"/>
            </a:lvl2pPr>
            <a:lvl3pPr marL="476494" indent="0">
              <a:buNone/>
              <a:defRPr sz="1251"/>
            </a:lvl3pPr>
            <a:lvl4pPr marL="714741" indent="0">
              <a:buNone/>
              <a:defRPr sz="1042"/>
            </a:lvl4pPr>
            <a:lvl5pPr marL="952988" indent="0">
              <a:buNone/>
              <a:defRPr sz="1042"/>
            </a:lvl5pPr>
            <a:lvl6pPr marL="1191235" indent="0">
              <a:buNone/>
              <a:defRPr sz="1042"/>
            </a:lvl6pPr>
            <a:lvl7pPr marL="1429482" indent="0">
              <a:buNone/>
              <a:defRPr sz="1042"/>
            </a:lvl7pPr>
            <a:lvl8pPr marL="1667728" indent="0">
              <a:buNone/>
              <a:defRPr sz="1042"/>
            </a:lvl8pPr>
            <a:lvl9pPr marL="1905975" indent="0">
              <a:buNone/>
              <a:defRPr sz="1042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49554" y="3442236"/>
            <a:ext cx="7192256" cy="516182"/>
          </a:xfrm>
        </p:spPr>
        <p:txBody>
          <a:bodyPr/>
          <a:lstStyle>
            <a:lvl1pPr marL="0" indent="0">
              <a:buNone/>
              <a:defRPr sz="730"/>
            </a:lvl1pPr>
            <a:lvl2pPr marL="238247" indent="0">
              <a:buNone/>
              <a:defRPr sz="625"/>
            </a:lvl2pPr>
            <a:lvl3pPr marL="476494" indent="0">
              <a:buNone/>
              <a:defRPr sz="521"/>
            </a:lvl3pPr>
            <a:lvl4pPr marL="714741" indent="0">
              <a:buNone/>
              <a:defRPr sz="469"/>
            </a:lvl4pPr>
            <a:lvl5pPr marL="952988" indent="0">
              <a:buNone/>
              <a:defRPr sz="469"/>
            </a:lvl5pPr>
            <a:lvl6pPr marL="1191235" indent="0">
              <a:buNone/>
              <a:defRPr sz="469"/>
            </a:lvl6pPr>
            <a:lvl7pPr marL="1429482" indent="0">
              <a:buNone/>
              <a:defRPr sz="469"/>
            </a:lvl7pPr>
            <a:lvl8pPr marL="1667728" indent="0">
              <a:buNone/>
              <a:defRPr sz="469"/>
            </a:lvl8pPr>
            <a:lvl9pPr marL="1905975" indent="0">
              <a:buNone/>
              <a:defRPr sz="4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90642" y="176134"/>
            <a:ext cx="2697096" cy="3752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9355" y="176134"/>
            <a:ext cx="7891502" cy="375276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9355" y="176134"/>
            <a:ext cx="10788383" cy="73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355" y="1026257"/>
            <a:ext cx="10788383" cy="2902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355" y="4076520"/>
            <a:ext cx="2796988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95590" y="4076520"/>
            <a:ext cx="3795913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750" y="4076520"/>
            <a:ext cx="2796988" cy="2341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76494" rtl="0" eaLnBrk="1" latinLnBrk="0" hangingPunct="1">
        <a:spcBef>
          <a:spcPct val="0"/>
        </a:spcBef>
        <a:buNone/>
        <a:defRPr sz="22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685" indent="-178685" algn="l" defTabSz="476494" rtl="0" eaLnBrk="1" latinLnBrk="0" hangingPunct="1">
        <a:spcBef>
          <a:spcPct val="20000"/>
        </a:spcBef>
        <a:buFont typeface="Arial" pitchFamily="34" charset="0"/>
        <a:buChar char="•"/>
        <a:defRPr sz="1668" kern="1200">
          <a:solidFill>
            <a:schemeClr val="tx1"/>
          </a:solidFill>
          <a:latin typeface="+mn-lt"/>
          <a:ea typeface="+mn-ea"/>
          <a:cs typeface="+mn-cs"/>
        </a:defRPr>
      </a:lvl1pPr>
      <a:lvl2pPr marL="387151" indent="-148904" algn="l" defTabSz="476494" rtl="0" eaLnBrk="1" latinLnBrk="0" hangingPunct="1">
        <a:spcBef>
          <a:spcPct val="20000"/>
        </a:spcBef>
        <a:buFont typeface="Arial" pitchFamily="34" charset="0"/>
        <a:buChar char="–"/>
        <a:defRPr sz="1459" kern="1200">
          <a:solidFill>
            <a:schemeClr val="tx1"/>
          </a:solidFill>
          <a:latin typeface="+mn-lt"/>
          <a:ea typeface="+mn-ea"/>
          <a:cs typeface="+mn-cs"/>
        </a:defRPr>
      </a:lvl2pPr>
      <a:lvl3pPr marL="595617" indent="-119123" algn="l" defTabSz="476494" rtl="0" eaLnBrk="1" latinLnBrk="0" hangingPunct="1">
        <a:spcBef>
          <a:spcPct val="20000"/>
        </a:spcBef>
        <a:buFont typeface="Arial" pitchFamily="34" charset="0"/>
        <a:buChar char="•"/>
        <a:defRPr sz="1251" kern="1200">
          <a:solidFill>
            <a:schemeClr val="tx1"/>
          </a:solidFill>
          <a:latin typeface="+mn-lt"/>
          <a:ea typeface="+mn-ea"/>
          <a:cs typeface="+mn-cs"/>
        </a:defRPr>
      </a:lvl3pPr>
      <a:lvl4pPr marL="833864" indent="-119123" algn="l" defTabSz="476494" rtl="0" eaLnBrk="1" latinLnBrk="0" hangingPunct="1">
        <a:spcBef>
          <a:spcPct val="20000"/>
        </a:spcBef>
        <a:buFont typeface="Arial" pitchFamily="34" charset="0"/>
        <a:buChar char="–"/>
        <a:defRPr sz="1042" kern="1200">
          <a:solidFill>
            <a:schemeClr val="tx1"/>
          </a:solidFill>
          <a:latin typeface="+mn-lt"/>
          <a:ea typeface="+mn-ea"/>
          <a:cs typeface="+mn-cs"/>
        </a:defRPr>
      </a:lvl4pPr>
      <a:lvl5pPr marL="1072111" indent="-119123" algn="l" defTabSz="476494" rtl="0" eaLnBrk="1" latinLnBrk="0" hangingPunct="1">
        <a:spcBef>
          <a:spcPct val="20000"/>
        </a:spcBef>
        <a:buFont typeface="Arial" pitchFamily="34" charset="0"/>
        <a:buChar char="»"/>
        <a:defRPr sz="1042" kern="1200">
          <a:solidFill>
            <a:schemeClr val="tx1"/>
          </a:solidFill>
          <a:latin typeface="+mn-lt"/>
          <a:ea typeface="+mn-ea"/>
          <a:cs typeface="+mn-cs"/>
        </a:defRPr>
      </a:lvl5pPr>
      <a:lvl6pPr marL="1310358" indent="-119123" algn="l" defTabSz="476494" rtl="0" eaLnBrk="1" latinLnBrk="0" hangingPunct="1">
        <a:spcBef>
          <a:spcPct val="20000"/>
        </a:spcBef>
        <a:buFont typeface="Arial" pitchFamily="34" charset="0"/>
        <a:buChar char="•"/>
        <a:defRPr sz="1042" kern="1200">
          <a:solidFill>
            <a:schemeClr val="tx1"/>
          </a:solidFill>
          <a:latin typeface="+mn-lt"/>
          <a:ea typeface="+mn-ea"/>
          <a:cs typeface="+mn-cs"/>
        </a:defRPr>
      </a:lvl6pPr>
      <a:lvl7pPr marL="1548605" indent="-119123" algn="l" defTabSz="476494" rtl="0" eaLnBrk="1" latinLnBrk="0" hangingPunct="1">
        <a:spcBef>
          <a:spcPct val="20000"/>
        </a:spcBef>
        <a:buFont typeface="Arial" pitchFamily="34" charset="0"/>
        <a:buChar char="•"/>
        <a:defRPr sz="1042" kern="1200">
          <a:solidFill>
            <a:schemeClr val="tx1"/>
          </a:solidFill>
          <a:latin typeface="+mn-lt"/>
          <a:ea typeface="+mn-ea"/>
          <a:cs typeface="+mn-cs"/>
        </a:defRPr>
      </a:lvl7pPr>
      <a:lvl8pPr marL="1786852" indent="-119123" algn="l" defTabSz="476494" rtl="0" eaLnBrk="1" latinLnBrk="0" hangingPunct="1">
        <a:spcBef>
          <a:spcPct val="20000"/>
        </a:spcBef>
        <a:buFont typeface="Arial" pitchFamily="34" charset="0"/>
        <a:buChar char="•"/>
        <a:defRPr sz="1042" kern="1200">
          <a:solidFill>
            <a:schemeClr val="tx1"/>
          </a:solidFill>
          <a:latin typeface="+mn-lt"/>
          <a:ea typeface="+mn-ea"/>
          <a:cs typeface="+mn-cs"/>
        </a:defRPr>
      </a:lvl8pPr>
      <a:lvl9pPr marL="2025099" indent="-119123" algn="l" defTabSz="476494" rtl="0" eaLnBrk="1" latinLnBrk="0" hangingPunct="1">
        <a:spcBef>
          <a:spcPct val="20000"/>
        </a:spcBef>
        <a:buFont typeface="Arial" pitchFamily="34" charset="0"/>
        <a:buChar char="•"/>
        <a:defRPr sz="104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1pPr>
      <a:lvl2pPr marL="238247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2pPr>
      <a:lvl3pPr marL="476494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3pPr>
      <a:lvl4pPr marL="714741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4pPr>
      <a:lvl5pPr marL="952988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5pPr>
      <a:lvl6pPr marL="1191235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6pPr>
      <a:lvl7pPr marL="1429482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7pPr>
      <a:lvl8pPr marL="1667728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8pPr>
      <a:lvl9pPr marL="1905975" algn="l" defTabSz="476494" rtl="0" eaLnBrk="1" latinLnBrk="0" hangingPunct="1">
        <a:defRPr sz="9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jp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94FE91F9-8171-D38B-C5CE-BFA2AC0A6243}"/>
              </a:ext>
            </a:extLst>
          </p:cNvPr>
          <p:cNvGrpSpPr/>
          <p:nvPr/>
        </p:nvGrpSpPr>
        <p:grpSpPr>
          <a:xfrm>
            <a:off x="0" y="-10840"/>
            <a:ext cx="9913861" cy="6868840"/>
            <a:chOff x="0" y="-10840"/>
            <a:chExt cx="9913861" cy="686884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A3B222F-EAA9-B7F1-8C3B-0A3B5BD9FE65}"/>
                </a:ext>
              </a:extLst>
            </p:cNvPr>
            <p:cNvSpPr/>
            <p:nvPr/>
          </p:nvSpPr>
          <p:spPr>
            <a:xfrm>
              <a:off x="0" y="0"/>
              <a:ext cx="9913861" cy="6858000"/>
            </a:xfrm>
            <a:prstGeom prst="rect">
              <a:avLst/>
            </a:prstGeom>
            <a:solidFill>
              <a:srgbClr val="00234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529" dirty="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86106067-829B-C134-6A64-57F7A1715A36}"/>
                </a:ext>
              </a:extLst>
            </p:cNvPr>
            <p:cNvSpPr/>
            <p:nvPr/>
          </p:nvSpPr>
          <p:spPr>
            <a:xfrm>
              <a:off x="346" y="-10840"/>
              <a:ext cx="2871691" cy="2262284"/>
            </a:xfrm>
            <a:custGeom>
              <a:avLst/>
              <a:gdLst>
                <a:gd name="csX0" fmla="*/ 0 w 5719177"/>
                <a:gd name="csY0" fmla="*/ 0 h 4505499"/>
                <a:gd name="csX1" fmla="*/ 5697197 w 5719177"/>
                <a:gd name="csY1" fmla="*/ 0 h 4505499"/>
                <a:gd name="csX2" fmla="*/ 5698101 w 5719177"/>
                <a:gd name="csY2" fmla="*/ 5924 h 4505499"/>
                <a:gd name="csX3" fmla="*/ 5719177 w 5719177"/>
                <a:gd name="csY3" fmla="*/ 423305 h 4505499"/>
                <a:gd name="csX4" fmla="*/ 1636983 w 5719177"/>
                <a:gd name="csY4" fmla="*/ 4505499 h 4505499"/>
                <a:gd name="csX5" fmla="*/ 48009 w 5719177"/>
                <a:gd name="csY5" fmla="*/ 4184700 h 4505499"/>
                <a:gd name="csX6" fmla="*/ 0 w 5719177"/>
                <a:gd name="csY6" fmla="*/ 4162996 h 4505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719177" h="4505499">
                  <a:moveTo>
                    <a:pt x="0" y="0"/>
                  </a:moveTo>
                  <a:lnTo>
                    <a:pt x="5697197" y="0"/>
                  </a:lnTo>
                  <a:lnTo>
                    <a:pt x="5698101" y="5924"/>
                  </a:lnTo>
                  <a:cubicBezTo>
                    <a:pt x="5712038" y="143156"/>
                    <a:pt x="5719177" y="282397"/>
                    <a:pt x="5719177" y="423305"/>
                  </a:cubicBezTo>
                  <a:cubicBezTo>
                    <a:pt x="5719177" y="2677838"/>
                    <a:pt x="3891516" y="4505499"/>
                    <a:pt x="1636983" y="4505499"/>
                  </a:cubicBezTo>
                  <a:cubicBezTo>
                    <a:pt x="1073350" y="4505499"/>
                    <a:pt x="536396" y="4391270"/>
                    <a:pt x="48009" y="4184700"/>
                  </a:cubicBezTo>
                  <a:lnTo>
                    <a:pt x="0" y="4162996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AU" sz="529"/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DBC08A1-BEDA-59E3-6931-CA54633D8512}"/>
                </a:ext>
              </a:extLst>
            </p:cNvPr>
            <p:cNvGrpSpPr/>
            <p:nvPr/>
          </p:nvGrpSpPr>
          <p:grpSpPr>
            <a:xfrm>
              <a:off x="205479" y="95752"/>
              <a:ext cx="2764473" cy="1566886"/>
              <a:chOff x="377797" y="198790"/>
              <a:chExt cx="5305218" cy="3006965"/>
            </a:xfrm>
          </p:grpSpPr>
          <p:grpSp>
            <p:nvGrpSpPr>
              <p:cNvPr id="24" name="Group 18"/>
              <p:cNvGrpSpPr/>
              <p:nvPr/>
            </p:nvGrpSpPr>
            <p:grpSpPr>
              <a:xfrm>
                <a:off x="415636" y="198790"/>
                <a:ext cx="2870232" cy="1544997"/>
                <a:chOff x="0" y="0"/>
                <a:chExt cx="2510059" cy="1314304"/>
              </a:xfrm>
            </p:grpSpPr>
            <p:sp>
              <p:nvSpPr>
                <p:cNvPr id="25" name="Freeform 19"/>
                <p:cNvSpPr/>
                <p:nvPr/>
              </p:nvSpPr>
              <p:spPr>
                <a:xfrm>
                  <a:off x="1004558" y="0"/>
                  <a:ext cx="1505501" cy="131430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05501" h="1314304">
                      <a:moveTo>
                        <a:pt x="0" y="0"/>
                      </a:moveTo>
                      <a:lnTo>
                        <a:pt x="1505501" y="0"/>
                      </a:lnTo>
                      <a:lnTo>
                        <a:pt x="1505501" y="1314304"/>
                      </a:lnTo>
                      <a:lnTo>
                        <a:pt x="0" y="131430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 l="-116704" t="-13058" r="-3515" b="-5889"/>
                  </a:stretch>
                </a:blipFill>
              </p:spPr>
            </p:sp>
            <p:sp>
              <p:nvSpPr>
                <p:cNvPr id="26" name="Freeform 20"/>
                <p:cNvSpPr/>
                <p:nvPr/>
              </p:nvSpPr>
              <p:spPr>
                <a:xfrm>
                  <a:off x="0" y="60334"/>
                  <a:ext cx="1004558" cy="10852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4558" h="1085218">
                      <a:moveTo>
                        <a:pt x="0" y="0"/>
                      </a:moveTo>
                      <a:lnTo>
                        <a:pt x="1004558" y="0"/>
                      </a:lnTo>
                      <a:lnTo>
                        <a:pt x="1004558" y="1085218"/>
                      </a:lnTo>
                      <a:lnTo>
                        <a:pt x="0" y="10852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3"/>
                  <a:stretch>
                    <a:fillRect l="-23110" t="-13058" r="-149400" b="-5889"/>
                  </a:stretch>
                </a:blipFill>
              </p:spPr>
            </p:sp>
          </p:grp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DA94FEB7-11F5-D981-D931-E6D2A8E29E92}"/>
                  </a:ext>
                </a:extLst>
              </p:cNvPr>
              <p:cNvSpPr txBox="1"/>
              <p:nvPr/>
            </p:nvSpPr>
            <p:spPr>
              <a:xfrm>
                <a:off x="377797" y="1920486"/>
                <a:ext cx="5305218" cy="1285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AU" sz="2084" b="1" spc="26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Club Training </a:t>
                </a:r>
                <a:br>
                  <a:rPr lang="en-AU" sz="2084" b="1" spc="26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</a:br>
                <a:r>
                  <a:rPr lang="en-AU" sz="1668" spc="26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Squad</a:t>
                </a:r>
                <a:r>
                  <a:rPr lang="en-AU" sz="1668" b="1" spc="26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r>
                  <a:rPr lang="en-AU" sz="1668" spc="26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Pathway</a:t>
                </a:r>
                <a:r>
                  <a:rPr lang="en-AU" sz="1668" b="1" spc="26" dirty="0">
                    <a:solidFill>
                      <a:schemeClr val="bg1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 </a:t>
                </a:r>
                <a:endParaRPr lang="en-AU" sz="1668" b="1" spc="26" dirty="0">
                  <a:solidFill>
                    <a:schemeClr val="bg1"/>
                  </a:solidFill>
                  <a:latin typeface="Aptos Display" panose="020B0004020202020204" pitchFamily="34" charset="0"/>
                </a:endParaRPr>
              </a:p>
            </p:txBody>
          </p:sp>
        </p:grpSp>
      </p:grp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7EFAEB30-2B90-55F2-EE73-DD1EC6306B2D}"/>
              </a:ext>
            </a:extLst>
          </p:cNvPr>
          <p:cNvCxnSpPr>
            <a:cxnSpLocks/>
          </p:cNvCxnSpPr>
          <p:nvPr/>
        </p:nvCxnSpPr>
        <p:spPr>
          <a:xfrm flipV="1">
            <a:off x="4895598" y="2291635"/>
            <a:ext cx="0" cy="513147"/>
          </a:xfrm>
          <a:prstGeom prst="straightConnector1">
            <a:avLst/>
          </a:prstGeom>
          <a:ln w="19050">
            <a:solidFill>
              <a:srgbClr val="037DF7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7C913396-286B-4ACE-9E16-715E1A236D26}"/>
              </a:ext>
            </a:extLst>
          </p:cNvPr>
          <p:cNvCxnSpPr>
            <a:cxnSpLocks/>
          </p:cNvCxnSpPr>
          <p:nvPr/>
        </p:nvCxnSpPr>
        <p:spPr>
          <a:xfrm flipV="1">
            <a:off x="4895598" y="1348694"/>
            <a:ext cx="0" cy="550093"/>
          </a:xfrm>
          <a:prstGeom prst="straightConnector1">
            <a:avLst/>
          </a:prstGeom>
          <a:ln w="19050">
            <a:solidFill>
              <a:srgbClr val="014B95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" name="Picture 113" descr="13,800+ Headshot Icon Illustrations - iStock">
            <a:extLst>
              <a:ext uri="{FF2B5EF4-FFF2-40B4-BE49-F238E27FC236}">
                <a16:creationId xmlns:a16="http://schemas.microsoft.com/office/drawing/2014/main" id="{FCF36F10-1611-1803-833A-6FD9EB11F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05" t="10003" r="8934" b="8113"/>
          <a:stretch>
            <a:fillRect/>
          </a:stretch>
        </p:blipFill>
        <p:spPr>
          <a:xfrm>
            <a:off x="8840633" y="1826082"/>
            <a:ext cx="501391" cy="495470"/>
          </a:xfrm>
          <a:prstGeom prst="ellipse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23D52D4-1B4D-7B8B-480F-1D3B0B9596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9" t="12477" r="11456" b="7398"/>
          <a:stretch>
            <a:fillRect/>
          </a:stretch>
        </p:blipFill>
        <p:spPr>
          <a:xfrm>
            <a:off x="3402466" y="1836828"/>
            <a:ext cx="449815" cy="454807"/>
          </a:xfrm>
          <a:prstGeom prst="ellipse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4EFF6785-BF74-F6D4-A3D0-6C77AB3B52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3" t="5438" r="7047" b="6526"/>
          <a:stretch>
            <a:fillRect/>
          </a:stretch>
        </p:blipFill>
        <p:spPr>
          <a:xfrm>
            <a:off x="3415945" y="896261"/>
            <a:ext cx="453476" cy="452433"/>
          </a:xfrm>
          <a:prstGeom prst="ellipse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7E7741E-91ED-B717-C2ED-827C9C8120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0" t="4223" r="7055" b="7513"/>
          <a:stretch>
            <a:fillRect/>
          </a:stretch>
        </p:blipFill>
        <p:spPr>
          <a:xfrm>
            <a:off x="8862481" y="4367645"/>
            <a:ext cx="455760" cy="466960"/>
          </a:xfrm>
          <a:prstGeom prst="ellipse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510D16F-3C9F-6D4F-40D9-5F2AAE08296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" t="4223" r="7054" b="7514"/>
          <a:stretch>
            <a:fillRect/>
          </a:stretch>
        </p:blipFill>
        <p:spPr>
          <a:xfrm>
            <a:off x="8856622" y="3391089"/>
            <a:ext cx="461619" cy="468350"/>
          </a:xfrm>
          <a:prstGeom prst="ellipse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33DB404-CFF5-9362-3F0C-26F5BAA8AB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0" t="4223" r="7055" b="7514"/>
          <a:stretch>
            <a:fillRect/>
          </a:stretch>
        </p:blipFill>
        <p:spPr>
          <a:xfrm>
            <a:off x="421085" y="3391089"/>
            <a:ext cx="461619" cy="472963"/>
          </a:xfrm>
          <a:prstGeom prst="ellipse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DC1B720-8153-B70D-211F-8CB402D2B5A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5" t="8301" r="6192" b="6699"/>
          <a:stretch>
            <a:fillRect/>
          </a:stretch>
        </p:blipFill>
        <p:spPr>
          <a:xfrm>
            <a:off x="421085" y="4367645"/>
            <a:ext cx="478877" cy="461952"/>
          </a:xfrm>
          <a:prstGeom prst="ellipse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4778" y="685800"/>
            <a:ext cx="4094766" cy="2110455"/>
          </a:xfrm>
          <a:prstGeom prst="rect">
            <a:avLst/>
          </a:prstGeom>
        </p:spPr>
        <p:txBody>
          <a:bodyPr lIns="19433" tIns="19433" rIns="19433" bIns="19433" rtlCol="0" anchor="ctr"/>
          <a:lstStyle/>
          <a:p>
            <a:pPr algn="ctr">
              <a:lnSpc>
                <a:spcPts val="971"/>
              </a:lnSpc>
            </a:pPr>
            <a:endParaRPr sz="529"/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78B9400D-A646-D535-18CE-A8EC640D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97901" y="5791059"/>
            <a:ext cx="1111788" cy="190261"/>
          </a:xfrm>
        </p:spPr>
        <p:txBody>
          <a:bodyPr/>
          <a:lstStyle/>
          <a:p>
            <a:fld id="{B6F15528-21DE-4FAA-801E-634DDDAF4B2B}" type="slidenum">
              <a:rPr lang="en-US" sz="469">
                <a:latin typeface="Poppins" panose="00000500000000000000" pitchFamily="2" charset="0"/>
                <a:cs typeface="Poppins" panose="00000500000000000000" pitchFamily="2" charset="0"/>
              </a:rPr>
              <a:pPr/>
              <a:t>1</a:t>
            </a:fld>
            <a:endParaRPr lang="en-US" sz="469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EA03C942-4F9F-4999-99B6-DBF1965FAC33}"/>
              </a:ext>
            </a:extLst>
          </p:cNvPr>
          <p:cNvSpPr txBox="1"/>
          <p:nvPr/>
        </p:nvSpPr>
        <p:spPr>
          <a:xfrm>
            <a:off x="3579661" y="6291557"/>
            <a:ext cx="3036840" cy="284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251" b="1" spc="2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DEVELOP – PROGRESS - ACHIEVE</a:t>
            </a:r>
            <a:endParaRPr lang="en-AU" sz="529" b="1" spc="16" dirty="0">
              <a:solidFill>
                <a:srgbClr val="00B0F0"/>
              </a:solidFill>
              <a:latin typeface="Aptos Display" panose="020B00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0280DE-27E2-F18D-B18A-1075E1102B42}"/>
              </a:ext>
            </a:extLst>
          </p:cNvPr>
          <p:cNvGrpSpPr/>
          <p:nvPr/>
        </p:nvGrpSpPr>
        <p:grpSpPr>
          <a:xfrm>
            <a:off x="3818617" y="1696219"/>
            <a:ext cx="2349810" cy="576770"/>
            <a:chOff x="7236632" y="2222501"/>
            <a:chExt cx="4509451" cy="1106862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DB86D46-C3AC-0520-1BF8-806DE2A7F43D}"/>
                </a:ext>
              </a:extLst>
            </p:cNvPr>
            <p:cNvSpPr/>
            <p:nvPr/>
          </p:nvSpPr>
          <p:spPr>
            <a:xfrm>
              <a:off x="7236632" y="2501363"/>
              <a:ext cx="4509451" cy="828000"/>
            </a:xfrm>
            <a:prstGeom prst="roundRect">
              <a:avLst/>
            </a:prstGeom>
            <a:solidFill>
              <a:srgbClr val="013F7D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en-AU" sz="1200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State Performance </a:t>
              </a:r>
              <a:r>
                <a:rPr lang="en-AU" sz="1200" spc="21" dirty="0"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r>
                <a:rPr lang="en-AU" sz="1200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en-AU" sz="400" b="1" spc="16" dirty="0">
                <a:latin typeface="Aptos Display" panose="020B0004020202020204" pitchFamily="34" charset="0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1D1DF849-B238-B00D-6980-078BEEDB3B89}"/>
                </a:ext>
              </a:extLst>
            </p:cNvPr>
            <p:cNvSpPr/>
            <p:nvPr/>
          </p:nvSpPr>
          <p:spPr>
            <a:xfrm>
              <a:off x="9751232" y="2222501"/>
              <a:ext cx="1790700" cy="441373"/>
            </a:xfrm>
            <a:prstGeom prst="roundRect">
              <a:avLst>
                <a:gd name="adj" fmla="val 50000"/>
              </a:avLst>
            </a:prstGeom>
            <a:solidFill>
              <a:srgbClr val="BDE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008EC0"/>
                  </a:solidFill>
                  <a:latin typeface="Aptos Display" panose="020B0004020202020204" pitchFamily="34" charset="0"/>
                </a:rPr>
                <a:t>Age 12-15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BEB727-2061-F7C9-7F85-E7259F67537E}"/>
              </a:ext>
            </a:extLst>
          </p:cNvPr>
          <p:cNvGrpSpPr/>
          <p:nvPr/>
        </p:nvGrpSpPr>
        <p:grpSpPr>
          <a:xfrm>
            <a:off x="3825730" y="2685662"/>
            <a:ext cx="2349810" cy="563311"/>
            <a:chOff x="7236632" y="3975100"/>
            <a:chExt cx="4509451" cy="1081034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8F0E4926-7242-3560-6D79-A1A09E9BFA81}"/>
                </a:ext>
              </a:extLst>
            </p:cNvPr>
            <p:cNvSpPr/>
            <p:nvPr/>
          </p:nvSpPr>
          <p:spPr>
            <a:xfrm>
              <a:off x="7236632" y="4228134"/>
              <a:ext cx="4509451" cy="828000"/>
            </a:xfrm>
            <a:prstGeom prst="roundRect">
              <a:avLst/>
            </a:prstGeom>
            <a:solidFill>
              <a:srgbClr val="0070C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State </a:t>
              </a:r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en-AU" sz="529" b="1" spc="16" dirty="0">
                <a:latin typeface="Aptos Display" panose="020B0004020202020204" pitchFamily="34" charset="0"/>
              </a:endParaRPr>
            </a:p>
          </p:txBody>
        </p:sp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7D3A47AF-C5A0-9B7E-1D5B-457FD059D309}"/>
                </a:ext>
              </a:extLst>
            </p:cNvPr>
            <p:cNvSpPr/>
            <p:nvPr/>
          </p:nvSpPr>
          <p:spPr>
            <a:xfrm>
              <a:off x="9751232" y="3975100"/>
              <a:ext cx="1790700" cy="441373"/>
            </a:xfrm>
            <a:prstGeom prst="roundRect">
              <a:avLst>
                <a:gd name="adj" fmla="val 50000"/>
              </a:avLst>
            </a:prstGeom>
            <a:solidFill>
              <a:srgbClr val="BDE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008EC0"/>
                  </a:solidFill>
                  <a:latin typeface="Aptos Display" panose="020B0004020202020204" pitchFamily="34" charset="0"/>
                </a:rPr>
                <a:t>Age 12-15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88D043-30F0-ECBF-9160-CDBE04A35BB7}"/>
              </a:ext>
            </a:extLst>
          </p:cNvPr>
          <p:cNvGrpSpPr/>
          <p:nvPr/>
        </p:nvGrpSpPr>
        <p:grpSpPr>
          <a:xfrm>
            <a:off x="3825730" y="772889"/>
            <a:ext cx="2349810" cy="575942"/>
            <a:chOff x="7236632" y="561925"/>
            <a:chExt cx="4509451" cy="1105274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849BE4FD-782A-F285-2A00-8D7D078EDDFB}"/>
                </a:ext>
              </a:extLst>
            </p:cNvPr>
            <p:cNvSpPr/>
            <p:nvPr/>
          </p:nvSpPr>
          <p:spPr>
            <a:xfrm>
              <a:off x="7236632" y="839198"/>
              <a:ext cx="4509451" cy="828001"/>
            </a:xfrm>
            <a:prstGeom prst="roundRect">
              <a:avLst/>
            </a:prstGeom>
            <a:solidFill>
              <a:srgbClr val="00234F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en-AU" sz="1251" b="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National</a:t>
              </a:r>
              <a:r>
                <a:rPr lang="en-AU" sz="125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AU" sz="1251" b="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AU" sz="125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Squad Tier 1 &amp; 2</a:t>
              </a:r>
              <a:endParaRPr lang="en-AU" sz="529" b="1" spc="16" dirty="0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67" name="Rectangle: Rounded Corners 66">
              <a:extLst>
                <a:ext uri="{FF2B5EF4-FFF2-40B4-BE49-F238E27FC236}">
                  <a16:creationId xmlns:a16="http://schemas.microsoft.com/office/drawing/2014/main" id="{A9CFB470-03F0-8148-1A92-DDEB3969C49E}"/>
                </a:ext>
              </a:extLst>
            </p:cNvPr>
            <p:cNvSpPr/>
            <p:nvPr/>
          </p:nvSpPr>
          <p:spPr>
            <a:xfrm>
              <a:off x="9751232" y="561925"/>
              <a:ext cx="1790700" cy="441374"/>
            </a:xfrm>
            <a:prstGeom prst="roundRect">
              <a:avLst>
                <a:gd name="adj" fmla="val 50000"/>
              </a:avLst>
            </a:prstGeom>
            <a:solidFill>
              <a:srgbClr val="E1EB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Age 13+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B3A60F-F6F4-72BD-B8CB-9BF6334A5FF5}"/>
              </a:ext>
            </a:extLst>
          </p:cNvPr>
          <p:cNvGrpSpPr/>
          <p:nvPr/>
        </p:nvGrpSpPr>
        <p:grpSpPr>
          <a:xfrm>
            <a:off x="6467283" y="1729766"/>
            <a:ext cx="2456609" cy="543222"/>
            <a:chOff x="12319609" y="2286879"/>
            <a:chExt cx="4714405" cy="1042481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4E27E9BC-8DD5-1DDF-333B-105A741ACC9B}"/>
                </a:ext>
              </a:extLst>
            </p:cNvPr>
            <p:cNvSpPr/>
            <p:nvPr/>
          </p:nvSpPr>
          <p:spPr>
            <a:xfrm>
              <a:off x="12319609" y="2501360"/>
              <a:ext cx="4714405" cy="828000"/>
            </a:xfrm>
            <a:prstGeom prst="roundRect">
              <a:avLst/>
            </a:prstGeom>
            <a:solidFill>
              <a:srgbClr val="012C57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en-AU" sz="1251" b="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State Open</a:t>
              </a:r>
              <a:r>
                <a:rPr lang="en-AU" sz="125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AU" sz="1251" b="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r>
                <a:rPr lang="en-AU" sz="125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r>
                <a:rPr lang="en-AU" sz="1251" b="1" spc="21" dirty="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en-AU" sz="529" b="1" spc="16" dirty="0">
                <a:solidFill>
                  <a:schemeClr val="bg1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F276BD2D-A561-3C4D-5105-3E221EA7427B}"/>
                </a:ext>
              </a:extLst>
            </p:cNvPr>
            <p:cNvSpPr/>
            <p:nvPr/>
          </p:nvSpPr>
          <p:spPr>
            <a:xfrm>
              <a:off x="15254743" y="2286879"/>
              <a:ext cx="1575561" cy="44280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chemeClr val="bg1"/>
                  </a:solidFill>
                  <a:latin typeface="Aptos Display" panose="020B0004020202020204" pitchFamily="34" charset="0"/>
                </a:rPr>
                <a:t>Age 15+</a:t>
              </a:r>
            </a:p>
          </p:txBody>
        </p:sp>
      </p:grp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D83E04B1-BA0C-4727-B175-44950D503CF0}"/>
              </a:ext>
            </a:extLst>
          </p:cNvPr>
          <p:cNvCxnSpPr>
            <a:cxnSpLocks/>
          </p:cNvCxnSpPr>
          <p:nvPr/>
        </p:nvCxnSpPr>
        <p:spPr>
          <a:xfrm>
            <a:off x="3427938" y="3693828"/>
            <a:ext cx="3069274" cy="0"/>
          </a:xfrm>
          <a:prstGeom prst="straightConnector1">
            <a:avLst/>
          </a:prstGeom>
          <a:ln w="19050">
            <a:solidFill>
              <a:srgbClr val="00B0F0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8900ADAC-93B4-FD3E-6F5F-3F8BFB3F320D}"/>
              </a:ext>
            </a:extLst>
          </p:cNvPr>
          <p:cNvCxnSpPr>
            <a:cxnSpLocks/>
          </p:cNvCxnSpPr>
          <p:nvPr/>
        </p:nvCxnSpPr>
        <p:spPr>
          <a:xfrm>
            <a:off x="3409579" y="4657075"/>
            <a:ext cx="3069274" cy="0"/>
          </a:xfrm>
          <a:prstGeom prst="straightConnector1">
            <a:avLst/>
          </a:prstGeom>
          <a:ln w="19050">
            <a:solidFill>
              <a:srgbClr val="00B1AF"/>
            </a:solidFill>
            <a:prstDash val="dash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779D6F56-8484-359F-5573-577EAC3D4910}"/>
              </a:ext>
            </a:extLst>
          </p:cNvPr>
          <p:cNvSpPr/>
          <p:nvPr/>
        </p:nvSpPr>
        <p:spPr>
          <a:xfrm>
            <a:off x="3802343" y="4522049"/>
            <a:ext cx="900682" cy="229993"/>
          </a:xfrm>
          <a:prstGeom prst="roundRect">
            <a:avLst>
              <a:gd name="adj" fmla="val 50000"/>
            </a:avLst>
          </a:prstGeom>
          <a:solidFill>
            <a:srgbClr val="C9FF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sz="1094" b="1" dirty="0">
                <a:solidFill>
                  <a:srgbClr val="00B050"/>
                </a:solidFill>
                <a:latin typeface="Aptos Display" panose="020B0004020202020204" pitchFamily="34" charset="0"/>
              </a:rPr>
              <a:t>If age 12+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795F681D-76A3-923B-3F87-BAEAD278F6A7}"/>
              </a:ext>
            </a:extLst>
          </p:cNvPr>
          <p:cNvSpPr/>
          <p:nvPr/>
        </p:nvSpPr>
        <p:spPr>
          <a:xfrm>
            <a:off x="3802343" y="3580770"/>
            <a:ext cx="839552" cy="229993"/>
          </a:xfrm>
          <a:prstGeom prst="roundRect">
            <a:avLst>
              <a:gd name="adj" fmla="val 50000"/>
            </a:avLst>
          </a:prstGeom>
          <a:solidFill>
            <a:srgbClr val="C9FF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AU" sz="1094" b="1" dirty="0">
                <a:solidFill>
                  <a:srgbClr val="00B050"/>
                </a:solidFill>
                <a:latin typeface="Aptos Display" panose="020B0004020202020204" pitchFamily="34" charset="0"/>
              </a:rPr>
              <a:t>If age 12+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48AE8F8-22B1-2489-6080-9C197E0C0333}"/>
              </a:ext>
            </a:extLst>
          </p:cNvPr>
          <p:cNvGrpSpPr/>
          <p:nvPr/>
        </p:nvGrpSpPr>
        <p:grpSpPr>
          <a:xfrm>
            <a:off x="847725" y="4246831"/>
            <a:ext cx="2580213" cy="569866"/>
            <a:chOff x="1521632" y="6642101"/>
            <a:chExt cx="4951610" cy="1093613"/>
          </a:xfrm>
        </p:grpSpPr>
        <p:sp>
          <p:nvSpPr>
            <p:cNvPr id="83" name="Rectangle: Rounded Corners 82">
              <a:extLst>
                <a:ext uri="{FF2B5EF4-FFF2-40B4-BE49-F238E27FC236}">
                  <a16:creationId xmlns:a16="http://schemas.microsoft.com/office/drawing/2014/main" id="{03722CAE-91C9-6B66-6B7C-82FF0ADB34CF}"/>
                </a:ext>
              </a:extLst>
            </p:cNvPr>
            <p:cNvSpPr/>
            <p:nvPr/>
          </p:nvSpPr>
          <p:spPr>
            <a:xfrm>
              <a:off x="1521632" y="6907714"/>
              <a:ext cx="4951610" cy="828000"/>
            </a:xfrm>
            <a:prstGeom prst="roundRect">
              <a:avLst/>
            </a:prstGeom>
            <a:solidFill>
              <a:srgbClr val="00B1AF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Junior</a:t>
              </a:r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 Development </a:t>
              </a:r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en-AU" sz="529" b="1" spc="16" dirty="0">
                <a:latin typeface="Aptos Display" panose="020B0004020202020204" pitchFamily="34" charset="0"/>
              </a:endParaRPr>
            </a:p>
          </p:txBody>
        </p:sp>
        <p:sp>
          <p:nvSpPr>
            <p:cNvPr id="84" name="Rectangle: Rounded Corners 83">
              <a:extLst>
                <a:ext uri="{FF2B5EF4-FFF2-40B4-BE49-F238E27FC236}">
                  <a16:creationId xmlns:a16="http://schemas.microsoft.com/office/drawing/2014/main" id="{7EF7455D-8769-9769-859A-CA6B0A013E4A}"/>
                </a:ext>
              </a:extLst>
            </p:cNvPr>
            <p:cNvSpPr/>
            <p:nvPr/>
          </p:nvSpPr>
          <p:spPr>
            <a:xfrm>
              <a:off x="1674032" y="6642101"/>
              <a:ext cx="1790700" cy="44137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7030A0"/>
                  </a:solidFill>
                  <a:latin typeface="Aptos Display" panose="020B0004020202020204" pitchFamily="34" charset="0"/>
                </a:rPr>
                <a:t>Age 8 - 11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AA1904C-288D-3600-0B54-A90A4594406B}"/>
              </a:ext>
            </a:extLst>
          </p:cNvPr>
          <p:cNvGrpSpPr/>
          <p:nvPr/>
        </p:nvGrpSpPr>
        <p:grpSpPr>
          <a:xfrm>
            <a:off x="6497212" y="3281264"/>
            <a:ext cx="2410977" cy="572191"/>
            <a:chOff x="12363395" y="5118101"/>
            <a:chExt cx="4626835" cy="1098075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8BD78AD7-A935-AD19-8264-14128B65CA2B}"/>
                </a:ext>
              </a:extLst>
            </p:cNvPr>
            <p:cNvSpPr/>
            <p:nvPr/>
          </p:nvSpPr>
          <p:spPr>
            <a:xfrm>
              <a:off x="12363395" y="5388176"/>
              <a:ext cx="4626835" cy="828000"/>
            </a:xfrm>
            <a:prstGeom prst="roundRect">
              <a:avLst/>
            </a:prstGeom>
            <a:solidFill>
              <a:srgbClr val="00B0F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Country </a:t>
              </a:r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endParaRPr lang="en-AU" sz="529" spc="16" dirty="0">
                <a:latin typeface="Aptos Display" panose="020B0004020202020204" pitchFamily="34" charset="0"/>
              </a:endParaRPr>
            </a:p>
          </p:txBody>
        </p:sp>
        <p:sp>
          <p:nvSpPr>
            <p:cNvPr id="87" name="Rectangle: Rounded Corners 86">
              <a:extLst>
                <a:ext uri="{FF2B5EF4-FFF2-40B4-BE49-F238E27FC236}">
                  <a16:creationId xmlns:a16="http://schemas.microsoft.com/office/drawing/2014/main" id="{78FF99BB-F57C-1D7F-E5CD-2BFAAA71153D}"/>
                </a:ext>
              </a:extLst>
            </p:cNvPr>
            <p:cNvSpPr/>
            <p:nvPr/>
          </p:nvSpPr>
          <p:spPr>
            <a:xfrm>
              <a:off x="15356684" y="5118101"/>
              <a:ext cx="1481148" cy="441374"/>
            </a:xfrm>
            <a:prstGeom prst="roundRect">
              <a:avLst>
                <a:gd name="adj" fmla="val 50000"/>
              </a:avLst>
            </a:prstGeom>
            <a:solidFill>
              <a:srgbClr val="C9FF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00B050"/>
                  </a:solidFill>
                  <a:latin typeface="Aptos Display" panose="020B0004020202020204" pitchFamily="34" charset="0"/>
                </a:rPr>
                <a:t>Age 12+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AF688BD-670C-DE9C-3836-CDC5A2B4A9CD}"/>
              </a:ext>
            </a:extLst>
          </p:cNvPr>
          <p:cNvGrpSpPr/>
          <p:nvPr/>
        </p:nvGrpSpPr>
        <p:grpSpPr>
          <a:xfrm>
            <a:off x="6497212" y="4246830"/>
            <a:ext cx="2410977" cy="569868"/>
            <a:chOff x="12363396" y="6642100"/>
            <a:chExt cx="4626834" cy="1093616"/>
          </a:xfrm>
        </p:grpSpPr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1683990B-7A6D-71AD-1707-9C0B9FA36EBA}"/>
                </a:ext>
              </a:extLst>
            </p:cNvPr>
            <p:cNvSpPr/>
            <p:nvPr/>
          </p:nvSpPr>
          <p:spPr>
            <a:xfrm>
              <a:off x="12363396" y="6907716"/>
              <a:ext cx="4626834" cy="828000"/>
            </a:xfrm>
            <a:prstGeom prst="roundRect">
              <a:avLst/>
            </a:prstGeom>
            <a:solidFill>
              <a:srgbClr val="00B1AF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Intermediate </a:t>
              </a:r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endParaRPr lang="en-AU" sz="529" spc="16" dirty="0">
                <a:latin typeface="Aptos Display" panose="020B0004020202020204" pitchFamily="34" charset="0"/>
              </a:endParaRP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5359BC17-78DB-20A1-B347-E752EB55D04A}"/>
                </a:ext>
              </a:extLst>
            </p:cNvPr>
            <p:cNvSpPr/>
            <p:nvPr/>
          </p:nvSpPr>
          <p:spPr>
            <a:xfrm>
              <a:off x="15356684" y="6642100"/>
              <a:ext cx="1481148" cy="441374"/>
            </a:xfrm>
            <a:prstGeom prst="roundRect">
              <a:avLst>
                <a:gd name="adj" fmla="val 50000"/>
              </a:avLst>
            </a:prstGeom>
            <a:solidFill>
              <a:srgbClr val="C9FF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00B050"/>
                  </a:solidFill>
                  <a:latin typeface="Aptos Display" panose="020B0004020202020204" pitchFamily="34" charset="0"/>
                </a:rPr>
                <a:t>Age 12+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E17D12B-8164-FE12-6D12-375A6EB4D754}"/>
              </a:ext>
            </a:extLst>
          </p:cNvPr>
          <p:cNvGrpSpPr/>
          <p:nvPr/>
        </p:nvGrpSpPr>
        <p:grpSpPr>
          <a:xfrm>
            <a:off x="847725" y="3281263"/>
            <a:ext cx="2580213" cy="572192"/>
            <a:chOff x="1521632" y="5118101"/>
            <a:chExt cx="4951610" cy="1098076"/>
          </a:xfrm>
        </p:grpSpPr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BBDD43E7-C3AB-7C75-A50B-C7610D5CEF11}"/>
                </a:ext>
              </a:extLst>
            </p:cNvPr>
            <p:cNvSpPr/>
            <p:nvPr/>
          </p:nvSpPr>
          <p:spPr>
            <a:xfrm>
              <a:off x="1521632" y="5388176"/>
              <a:ext cx="4951610" cy="828001"/>
            </a:xfrm>
            <a:prstGeom prst="roundRect">
              <a:avLst/>
            </a:prstGeom>
            <a:solidFill>
              <a:srgbClr val="00B0F0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pPr algn="ctr"/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Junior</a:t>
              </a:r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 Performance </a:t>
              </a:r>
              <a:r>
                <a:rPr lang="en-AU" sz="1251" spc="21" dirty="0"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r>
                <a:rPr lang="en-AU" sz="1251" b="1" spc="21" dirty="0">
                  <a:latin typeface="Poppins" panose="00000500000000000000" pitchFamily="2" charset="0"/>
                  <a:cs typeface="Poppins" panose="00000500000000000000" pitchFamily="2" charset="0"/>
                </a:rPr>
                <a:t> </a:t>
              </a:r>
              <a:endParaRPr lang="en-AU" sz="529" b="1" spc="16" dirty="0">
                <a:latin typeface="Aptos Display" panose="020B0004020202020204" pitchFamily="34" charset="0"/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83F1759A-B702-DFAD-F8DD-78BC232ACB92}"/>
                </a:ext>
              </a:extLst>
            </p:cNvPr>
            <p:cNvSpPr/>
            <p:nvPr/>
          </p:nvSpPr>
          <p:spPr>
            <a:xfrm>
              <a:off x="1656556" y="5118101"/>
              <a:ext cx="1790700" cy="44137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rgbClr val="7030A0"/>
                  </a:solidFill>
                  <a:latin typeface="Aptos Display" panose="020B0004020202020204" pitchFamily="34" charset="0"/>
                </a:rPr>
                <a:t>Age 8 - 11</a:t>
              </a:r>
            </a:p>
          </p:txBody>
        </p:sp>
      </p:grp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338E3B06-B90F-23A3-352D-9F61A31D9BAC}"/>
              </a:ext>
            </a:extLst>
          </p:cNvPr>
          <p:cNvCxnSpPr>
            <a:cxnSpLocks/>
          </p:cNvCxnSpPr>
          <p:nvPr/>
        </p:nvCxnSpPr>
        <p:spPr>
          <a:xfrm rot="10800000">
            <a:off x="2137833" y="4849982"/>
            <a:ext cx="1853840" cy="684000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17">
            <a:extLst>
              <a:ext uri="{FF2B5EF4-FFF2-40B4-BE49-F238E27FC236}">
                <a16:creationId xmlns:a16="http://schemas.microsoft.com/office/drawing/2014/main" id="{16841F57-0834-DEF2-7913-E4E9C1B4952D}"/>
              </a:ext>
            </a:extLst>
          </p:cNvPr>
          <p:cNvCxnSpPr>
            <a:cxnSpLocks/>
          </p:cNvCxnSpPr>
          <p:nvPr/>
        </p:nvCxnSpPr>
        <p:spPr>
          <a:xfrm flipV="1">
            <a:off x="5988039" y="4849983"/>
            <a:ext cx="1714662" cy="684000"/>
          </a:xfrm>
          <a:prstGeom prst="bentConnector2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5A8052D5-8DEE-7E0B-EBF9-96FBC6244F4F}"/>
              </a:ext>
            </a:extLst>
          </p:cNvPr>
          <p:cNvGrpSpPr/>
          <p:nvPr/>
        </p:nvGrpSpPr>
        <p:grpSpPr>
          <a:xfrm>
            <a:off x="2100947" y="3014133"/>
            <a:ext cx="5605439" cy="505370"/>
            <a:chOff x="3926652" y="4605459"/>
            <a:chExt cx="10757233" cy="969841"/>
          </a:xfrm>
        </p:grpSpPr>
        <p:cxnSp>
          <p:nvCxnSpPr>
            <p:cNvPr id="126" name="Straight Arrow Connector 117">
              <a:extLst>
                <a:ext uri="{FF2B5EF4-FFF2-40B4-BE49-F238E27FC236}">
                  <a16:creationId xmlns:a16="http://schemas.microsoft.com/office/drawing/2014/main" id="{C14B576A-50D3-71FC-6F19-A7CE60200518}"/>
                </a:ext>
              </a:extLst>
            </p:cNvPr>
            <p:cNvCxnSpPr>
              <a:cxnSpLocks/>
            </p:cNvCxnSpPr>
            <p:nvPr/>
          </p:nvCxnSpPr>
          <p:spPr>
            <a:xfrm>
              <a:off x="11826255" y="4712565"/>
              <a:ext cx="2857630" cy="862735"/>
            </a:xfrm>
            <a:prstGeom prst="bentConnector3">
              <a:avLst>
                <a:gd name="adj1" fmla="val 100389"/>
              </a:avLst>
            </a:prstGeom>
            <a:ln w="19050">
              <a:solidFill>
                <a:srgbClr val="00B0F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Arrow Connector 117">
              <a:extLst>
                <a:ext uri="{FF2B5EF4-FFF2-40B4-BE49-F238E27FC236}">
                  <a16:creationId xmlns:a16="http://schemas.microsoft.com/office/drawing/2014/main" id="{7C2953AF-E3D5-3CBD-D80B-10374826C65B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926652" y="4605459"/>
              <a:ext cx="3239195" cy="746042"/>
            </a:xfrm>
            <a:prstGeom prst="bentConnector2">
              <a:avLst/>
            </a:prstGeom>
            <a:ln w="19050">
              <a:solidFill>
                <a:srgbClr val="00B0F0"/>
              </a:solidFill>
              <a:headEnd type="triangl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9BAD69B-A642-C4F5-E9E1-D4C2652959B0}"/>
              </a:ext>
            </a:extLst>
          </p:cNvPr>
          <p:cNvCxnSpPr>
            <a:cxnSpLocks/>
          </p:cNvCxnSpPr>
          <p:nvPr/>
        </p:nvCxnSpPr>
        <p:spPr>
          <a:xfrm flipV="1">
            <a:off x="7836109" y="2272988"/>
            <a:ext cx="0" cy="1156012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DA9577E8-3BD2-5658-44C2-AFA6EAE37398}"/>
              </a:ext>
            </a:extLst>
          </p:cNvPr>
          <p:cNvCxnSpPr>
            <a:cxnSpLocks/>
          </p:cNvCxnSpPr>
          <p:nvPr/>
        </p:nvCxnSpPr>
        <p:spPr>
          <a:xfrm>
            <a:off x="6201020" y="2041467"/>
            <a:ext cx="266263" cy="0"/>
          </a:xfrm>
          <a:prstGeom prst="straightConnector1">
            <a:avLst/>
          </a:prstGeom>
          <a:ln w="19050">
            <a:solidFill>
              <a:srgbClr val="014B95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17">
            <a:extLst>
              <a:ext uri="{FF2B5EF4-FFF2-40B4-BE49-F238E27FC236}">
                <a16:creationId xmlns:a16="http://schemas.microsoft.com/office/drawing/2014/main" id="{50E15156-5068-E135-F877-53347238E925}"/>
              </a:ext>
            </a:extLst>
          </p:cNvPr>
          <p:cNvCxnSpPr>
            <a:cxnSpLocks/>
            <a:stCxn id="69" idx="2"/>
          </p:cNvCxnSpPr>
          <p:nvPr/>
        </p:nvCxnSpPr>
        <p:spPr>
          <a:xfrm rot="5400000">
            <a:off x="6639833" y="1809850"/>
            <a:ext cx="592617" cy="1518893"/>
          </a:xfrm>
          <a:prstGeom prst="bentConnector2">
            <a:avLst/>
          </a:prstGeom>
          <a:ln w="19050">
            <a:solidFill>
              <a:srgbClr val="037DF7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17">
            <a:extLst>
              <a:ext uri="{FF2B5EF4-FFF2-40B4-BE49-F238E27FC236}">
                <a16:creationId xmlns:a16="http://schemas.microsoft.com/office/drawing/2014/main" id="{84FA45E6-BE0D-121F-42C0-7005C8EACB62}"/>
              </a:ext>
            </a:extLst>
          </p:cNvPr>
          <p:cNvCxnSpPr>
            <a:cxnSpLocks/>
            <a:stCxn id="69" idx="0"/>
            <a:endCxn id="66" idx="3"/>
          </p:cNvCxnSpPr>
          <p:nvPr/>
        </p:nvCxnSpPr>
        <p:spPr>
          <a:xfrm rot="16200000" flipV="1">
            <a:off x="6581351" y="727292"/>
            <a:ext cx="708427" cy="1520048"/>
          </a:xfrm>
          <a:prstGeom prst="bentConnector2">
            <a:avLst/>
          </a:prstGeom>
          <a:ln w="19050">
            <a:solidFill>
              <a:schemeClr val="bg1">
                <a:lumMod val="95000"/>
              </a:schemeClr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854C10B1-2FC6-2CAA-D086-971013A4CF1D}"/>
              </a:ext>
            </a:extLst>
          </p:cNvPr>
          <p:cNvCxnSpPr>
            <a:cxnSpLocks/>
          </p:cNvCxnSpPr>
          <p:nvPr/>
        </p:nvCxnSpPr>
        <p:spPr>
          <a:xfrm flipV="1">
            <a:off x="2137832" y="3922983"/>
            <a:ext cx="0" cy="468000"/>
          </a:xfrm>
          <a:prstGeom prst="straightConnector1">
            <a:avLst/>
          </a:prstGeom>
          <a:ln w="19050">
            <a:solidFill>
              <a:srgbClr val="00B1AF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FBFF5AF9-D776-3821-D994-E4525C1C480A}"/>
              </a:ext>
            </a:extLst>
          </p:cNvPr>
          <p:cNvCxnSpPr>
            <a:cxnSpLocks/>
          </p:cNvCxnSpPr>
          <p:nvPr/>
        </p:nvCxnSpPr>
        <p:spPr>
          <a:xfrm flipV="1">
            <a:off x="7702700" y="3922983"/>
            <a:ext cx="0" cy="468000"/>
          </a:xfrm>
          <a:prstGeom prst="straightConnector1">
            <a:avLst/>
          </a:prstGeom>
          <a:ln w="19050">
            <a:solidFill>
              <a:srgbClr val="00B1AF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52">
            <a:extLst>
              <a:ext uri="{FF2B5EF4-FFF2-40B4-BE49-F238E27FC236}">
                <a16:creationId xmlns:a16="http://schemas.microsoft.com/office/drawing/2014/main" id="{B8738672-5F9E-9A71-9DC3-BA219B3B17A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9" t="7782" r="20138" b="31748"/>
          <a:stretch>
            <a:fillRect/>
          </a:stretch>
        </p:blipFill>
        <p:spPr>
          <a:xfrm>
            <a:off x="5471560" y="2997013"/>
            <a:ext cx="458626" cy="469873"/>
          </a:xfrm>
          <a:prstGeom prst="ellipse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5384C3A-788D-C777-70E8-67521C94F1E6}"/>
              </a:ext>
            </a:extLst>
          </p:cNvPr>
          <p:cNvSpPr txBox="1"/>
          <p:nvPr/>
        </p:nvSpPr>
        <p:spPr>
          <a:xfrm>
            <a:off x="2883009" y="1922484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Nath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CCF2E7F-B575-8696-E933-CA3E42F3AEBB}"/>
              </a:ext>
            </a:extLst>
          </p:cNvPr>
          <p:cNvSpPr txBox="1"/>
          <p:nvPr/>
        </p:nvSpPr>
        <p:spPr>
          <a:xfrm>
            <a:off x="8843911" y="1544107"/>
            <a:ext cx="826376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Zach </a:t>
            </a:r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Andy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27E2CFEB-79F9-C103-0640-A58E399AB17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2" t="4448" r="7217" b="7839"/>
          <a:stretch>
            <a:fillRect/>
          </a:stretch>
        </p:blipFill>
        <p:spPr>
          <a:xfrm>
            <a:off x="9113476" y="1822672"/>
            <a:ext cx="501768" cy="498880"/>
          </a:xfrm>
          <a:prstGeom prst="ellipse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5A3052C-94B1-21AE-F58B-33E83F81E651}"/>
              </a:ext>
            </a:extLst>
          </p:cNvPr>
          <p:cNvGrpSpPr/>
          <p:nvPr/>
        </p:nvGrpSpPr>
        <p:grpSpPr>
          <a:xfrm>
            <a:off x="3799151" y="5172016"/>
            <a:ext cx="2369276" cy="590567"/>
            <a:chOff x="7185625" y="8125391"/>
            <a:chExt cx="4546807" cy="1133339"/>
          </a:xfrm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29ECE84C-82AC-671B-223D-EFB024ECA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5625" y="8335278"/>
              <a:ext cx="923452" cy="923452"/>
            </a:xfrm>
            <a:prstGeom prst="ellipse">
              <a:avLst/>
            </a:prstGeom>
          </p:spPr>
        </p:pic>
        <p:sp>
          <p:nvSpPr>
            <p:cNvPr id="107" name="Rectangle: Rounded Corners 106">
              <a:extLst>
                <a:ext uri="{FF2B5EF4-FFF2-40B4-BE49-F238E27FC236}">
                  <a16:creationId xmlns:a16="http://schemas.microsoft.com/office/drawing/2014/main" id="{E232EE7D-3079-E886-3B26-3FF45B8D1456}"/>
                </a:ext>
              </a:extLst>
            </p:cNvPr>
            <p:cNvSpPr/>
            <p:nvPr/>
          </p:nvSpPr>
          <p:spPr>
            <a:xfrm>
              <a:off x="7998632" y="8410573"/>
              <a:ext cx="3733800" cy="8280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0"/>
            <a:lstStyle/>
            <a:p>
              <a:endParaRPr lang="en-AU" sz="1251" b="1" spc="21" dirty="0">
                <a:solidFill>
                  <a:srgbClr val="00234F"/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n-AU" sz="1251" b="1" spc="21" dirty="0">
                  <a:solidFill>
                    <a:srgbClr val="00234F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Transition </a:t>
              </a:r>
              <a:r>
                <a:rPr lang="en-AU" sz="1251" spc="21" dirty="0">
                  <a:solidFill>
                    <a:srgbClr val="00234F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Squad</a:t>
              </a:r>
              <a:endParaRPr lang="en-AU" sz="529" spc="16" dirty="0">
                <a:solidFill>
                  <a:srgbClr val="00234F"/>
                </a:solidFill>
                <a:latin typeface="Aptos Display" panose="020B0004020202020204" pitchFamily="34" charset="0"/>
              </a:endParaRPr>
            </a:p>
          </p:txBody>
        </p:sp>
        <p:sp>
          <p:nvSpPr>
            <p:cNvPr id="112" name="Rectangle: Rounded Corners 111">
              <a:extLst>
                <a:ext uri="{FF2B5EF4-FFF2-40B4-BE49-F238E27FC236}">
                  <a16:creationId xmlns:a16="http://schemas.microsoft.com/office/drawing/2014/main" id="{2CD3EDC2-A620-D243-5E27-14F174601B01}"/>
                </a:ext>
              </a:extLst>
            </p:cNvPr>
            <p:cNvSpPr/>
            <p:nvPr/>
          </p:nvSpPr>
          <p:spPr>
            <a:xfrm>
              <a:off x="8552621" y="8125391"/>
              <a:ext cx="3103611" cy="4413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en-AU" sz="1094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Display" panose="020B0004020202020204" pitchFamily="34" charset="0"/>
                </a:rPr>
                <a:t>Learn to Swim </a:t>
              </a:r>
              <a:r>
                <a:rPr lang="en-AU" sz="109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Display" panose="020B0004020202020204" pitchFamily="34" charset="0"/>
                </a:rPr>
                <a:t>Program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D7EBDEF-6734-CC76-09C8-6F452CAD5F59}"/>
              </a:ext>
            </a:extLst>
          </p:cNvPr>
          <p:cNvSpPr txBox="1"/>
          <p:nvPr/>
        </p:nvSpPr>
        <p:spPr>
          <a:xfrm>
            <a:off x="5123482" y="3415951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59161A-549E-47B3-E05E-A14900C5D78F}"/>
              </a:ext>
            </a:extLst>
          </p:cNvPr>
          <p:cNvSpPr txBox="1"/>
          <p:nvPr/>
        </p:nvSpPr>
        <p:spPr>
          <a:xfrm>
            <a:off x="2891612" y="971644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AAEA15-8953-2923-31A4-4880EA6DB819}"/>
              </a:ext>
            </a:extLst>
          </p:cNvPr>
          <p:cNvSpPr txBox="1"/>
          <p:nvPr/>
        </p:nvSpPr>
        <p:spPr>
          <a:xfrm>
            <a:off x="322758" y="3093918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Macy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B020856-F122-DCBF-B35D-43C46212CB1E}"/>
              </a:ext>
            </a:extLst>
          </p:cNvPr>
          <p:cNvSpPr txBox="1"/>
          <p:nvPr/>
        </p:nvSpPr>
        <p:spPr>
          <a:xfrm>
            <a:off x="322758" y="4100545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Brooke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BBA8B2-8706-3327-F58B-67FFD4F5C3C3}"/>
              </a:ext>
            </a:extLst>
          </p:cNvPr>
          <p:cNvSpPr txBox="1"/>
          <p:nvPr/>
        </p:nvSpPr>
        <p:spPr>
          <a:xfrm>
            <a:off x="8915400" y="3093918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Will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AB4B25D-FEB1-DA88-37AE-BA53128FFD66}"/>
              </a:ext>
            </a:extLst>
          </p:cNvPr>
          <p:cNvSpPr txBox="1"/>
          <p:nvPr/>
        </p:nvSpPr>
        <p:spPr>
          <a:xfrm>
            <a:off x="8915400" y="4100545"/>
            <a:ext cx="5592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25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Coach </a:t>
            </a:r>
            <a:r>
              <a:rPr lang="en-AU" sz="625" b="1" spc="1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Alicia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3371</TotalTime>
  <Words>93</Words>
  <Application>Microsoft Office PowerPoint</Application>
  <PresentationFormat>A4 Paper (210x297 mm)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 Display</vt:lpstr>
      <vt:lpstr>Calibri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Geelong November LC Meet 2026</dc:title>
  <dc:creator>Evie B</dc:creator>
  <cp:lastModifiedBy>Eva Baker</cp:lastModifiedBy>
  <cp:revision>36</cp:revision>
  <dcterms:created xsi:type="dcterms:W3CDTF">2006-08-16T00:00:00Z</dcterms:created>
  <dcterms:modified xsi:type="dcterms:W3CDTF">2026-09-14T08:31:08Z</dcterms:modified>
  <dc:identifier>DAHFLYBO6GU</dc:identifier>
</cp:coreProperties>
</file>